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sldIdLst>
    <p:sldId id="300" r:id="rId2"/>
    <p:sldId id="301" r:id="rId3"/>
    <p:sldId id="302" r:id="rId4"/>
    <p:sldId id="303" r:id="rId5"/>
    <p:sldId id="304" r:id="rId6"/>
    <p:sldId id="305" r:id="rId7"/>
    <p:sldId id="306" r:id="rId8"/>
    <p:sldId id="307" r:id="rId9"/>
    <p:sldId id="308" r:id="rId10"/>
    <p:sldId id="309" r:id="rId11"/>
    <p:sldId id="310" r:id="rId12"/>
    <p:sldId id="311" r:id="rId13"/>
    <p:sldId id="312" r:id="rId14"/>
    <p:sldId id="313" r:id="rId15"/>
    <p:sldId id="314" r:id="rId16"/>
    <p:sldId id="315" r:id="rId17"/>
    <p:sldId id="339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C8F5"/>
    <a:srgbClr val="E1C1C1"/>
    <a:srgbClr val="7DF2FF"/>
    <a:srgbClr val="A9F6FF"/>
    <a:srgbClr val="B5E3FF"/>
    <a:srgbClr val="E0C0C1"/>
    <a:srgbClr val="A47951"/>
    <a:srgbClr val="FFE5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804" y="48"/>
      </p:cViewPr>
      <p:guideLst>
        <p:guide orient="horz" pos="213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00129-F41A-4843-8857-D76FE91C3718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E09EF-9987-4264-8581-F2A4CF4F0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743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00129-F41A-4843-8857-D76FE91C3718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E09EF-9987-4264-8581-F2A4CF4F0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42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00129-F41A-4843-8857-D76FE91C3718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E09EF-9987-4264-8581-F2A4CF4F0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527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00129-F41A-4843-8857-D76FE91C3718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E09EF-9987-4264-8581-F2A4CF4F0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214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00129-F41A-4843-8857-D76FE91C3718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E09EF-9987-4264-8581-F2A4CF4F0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844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00129-F41A-4843-8857-D76FE91C3718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E09EF-9987-4264-8581-F2A4CF4F0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846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00129-F41A-4843-8857-D76FE91C3718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E09EF-9987-4264-8581-F2A4CF4F0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184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00129-F41A-4843-8857-D76FE91C3718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E09EF-9987-4264-8581-F2A4CF4F0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699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00129-F41A-4843-8857-D76FE91C3718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E09EF-9987-4264-8581-F2A4CF4F0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381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00129-F41A-4843-8857-D76FE91C3718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E09EF-9987-4264-8581-F2A4CF4F0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25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00129-F41A-4843-8857-D76FE91C3718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E09EF-9987-4264-8581-F2A4CF4F0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798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00129-F41A-4843-8857-D76FE91C3718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FE09EF-9987-4264-8581-F2A4CF4F0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719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774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078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669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598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004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97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81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012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460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359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696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746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979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225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291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84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321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7334</TotalTime>
  <Words>0</Words>
  <Application>Microsoft Office PowerPoint</Application>
  <PresentationFormat>On-screen Show 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</dc:creator>
  <cp:lastModifiedBy>Laura Oathout</cp:lastModifiedBy>
  <cp:revision>54</cp:revision>
  <dcterms:created xsi:type="dcterms:W3CDTF">2019-01-28T16:35:59Z</dcterms:created>
  <dcterms:modified xsi:type="dcterms:W3CDTF">2021-10-26T00:38:15Z</dcterms:modified>
</cp:coreProperties>
</file>